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1" r:id="rId4"/>
    <p:sldId id="258" r:id="rId5"/>
    <p:sldId id="276" r:id="rId6"/>
    <p:sldId id="277" r:id="rId7"/>
    <p:sldId id="271" r:id="rId8"/>
    <p:sldId id="278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73" d="100"/>
          <a:sy n="73" d="100"/>
        </p:scale>
        <p:origin x="804" y="60"/>
      </p:cViewPr>
      <p:guideLst/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17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40BD6-3F76-4387-89E6-C7A2B28528A5}" type="datetimeFigureOut">
              <a:rPr lang="ru-RU" smtClean="0"/>
              <a:t>16.09.2016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9F920-FDC4-4B5A-A807-4FDA9CD898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683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1D7FB-ECE3-4617-AE3E-27FB48600CC8}" type="datetimeFigureOut">
              <a:rPr lang="ru-RU" smtClean="0"/>
              <a:t>16.09.2016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F0FBB-E4E6-4851-875C-1E22EAF692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35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F0FBB-E4E6-4851-875C-1E22EAF6921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89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F0FBB-E4E6-4851-875C-1E22EAF6921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34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533F-E2DC-407D-AD24-E9124EC72C54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24100" y="6135532"/>
            <a:ext cx="7543800" cy="365125"/>
          </a:xfrm>
        </p:spPr>
        <p:txBody>
          <a:bodyPr/>
          <a:lstStyle>
            <a:lvl1pPr algn="ctr">
              <a:defRPr sz="1600" b="1"/>
            </a:lvl1pPr>
          </a:lstStyle>
          <a:p>
            <a:r>
              <a:rPr lang="ru-RU" dirty="0" smtClean="0"/>
              <a:t>КУРСЫ "УСПЕХ" 2016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1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6903A-0629-4DCD-A8BA-075C469370E9}" type="datetime1">
              <a:rPr lang="ru-RU" smtClean="0"/>
              <a:t>16.09.2016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7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B2BC0-3860-4C0F-97DF-FE415A7DA41A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856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7591-2300-462B-918B-E360D2093F23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257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91-95B4-488A-8776-E6AB61372EAA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10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F5B0A-2B30-43EE-8F24-FE245562DF01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8775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47BA-DE9A-453D-BE2F-A57A2063B491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935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A4EE7-69D8-4BBA-8479-18459D44F92C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888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9FCF-9AA3-4DA2-8EFB-48481C8D1063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29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9091-9734-4AA4-A3DD-35AB49BF9C0D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3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54BF-95A7-467A-AE03-ACA753A1262E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39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DEF3-7A4C-4C05-9490-05D46625AA27}" type="datetime1">
              <a:rPr lang="ru-RU" smtClean="0"/>
              <a:t>16.09.2016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500" b="1"/>
            </a:lvl1pPr>
          </a:lstStyle>
          <a:p>
            <a:r>
              <a:rPr lang="ru-RU" dirty="0" smtClean="0"/>
              <a:t>КУРСЫ "УСПЕХ" 2016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60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38B6-D585-4B72-AFFC-AF8A7FD78E6F}" type="datetime1">
              <a:rPr lang="ru-RU" smtClean="0"/>
              <a:t>16.09.2016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400" b="1"/>
            </a:lvl1pPr>
          </a:lstStyle>
          <a:p>
            <a:r>
              <a:rPr lang="ru-RU" dirty="0" smtClean="0"/>
              <a:t>КУРСЫ "УСПЕХ" 2016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55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364F-7F8F-4BF4-AE35-463CAF3703B1}" type="datetime1">
              <a:rPr lang="ru-RU" smtClean="0"/>
              <a:t>16.09.2016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25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E623-7DB2-46ED-9477-C5295AF5B55B}" type="datetime1">
              <a:rPr lang="ru-RU" smtClean="0"/>
              <a:t>16.09.2016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ru-RU" dirty="0" smtClean="0"/>
              <a:t>КУРСЫ "УСПЕХ" 2016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25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9529-86E0-4F63-B5A4-BC4816D9EB90}" type="datetime1">
              <a:rPr lang="ru-RU" smtClean="0"/>
              <a:t>16.09.2016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КУРСЫ "УСПЕХ" 2016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48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E71FB-276C-48F8-B20B-5543881D5B34}" type="datetime1">
              <a:rPr lang="ru-RU" smtClean="0"/>
              <a:t>16.09.2016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59779" y="6154711"/>
            <a:ext cx="7543800" cy="365125"/>
          </a:xfrm>
        </p:spPr>
        <p:txBody>
          <a:bodyPr/>
          <a:lstStyle>
            <a:lvl1pPr algn="ctr">
              <a:defRPr sz="1600" b="0"/>
            </a:lvl1pPr>
          </a:lstStyle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57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9EE4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D25FFC0-870C-414B-BE2E-C93ACFBCA6CF}" type="datetime1">
              <a:rPr lang="ru-RU" smtClean="0"/>
              <a:t>16.09.2016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937E560-715F-4AC1-9A56-CFD2FD7D4E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688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550032.brest@gmail.com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hyperlink" Target="http://vk.com/away.php?to=http://www.uspehcours.b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4211" y="685799"/>
            <a:ext cx="10597681" cy="2289221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Курс </a:t>
            </a:r>
            <a:r>
              <a:rPr lang="ru-RU" dirty="0" smtClean="0"/>
              <a:t>«</a:t>
            </a:r>
            <a:r>
              <a:rPr lang="en-US" dirty="0"/>
              <a:t>WEB-</a:t>
            </a:r>
            <a:r>
              <a:rPr lang="ru-RU" dirty="0"/>
              <a:t>ДИЗАЙН »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3500" b="1" dirty="0" smtClean="0"/>
              <a:t>ГРУППА №16-24</a:t>
            </a:r>
            <a:br>
              <a:rPr lang="ru-RU" sz="3500" b="1" dirty="0" smtClean="0"/>
            </a:br>
            <a:endParaRPr lang="ru-RU" sz="35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4211" y="2975021"/>
            <a:ext cx="10237074" cy="2997154"/>
          </a:xfrm>
        </p:spPr>
        <p:txBody>
          <a:bodyPr anchor="ctr">
            <a:normAutofit fontScale="85000" lnSpcReduction="10000"/>
          </a:bodyPr>
          <a:lstStyle/>
          <a:p>
            <a:r>
              <a:rPr lang="ru-RU" sz="3200" b="1" dirty="0" smtClean="0">
                <a:solidFill>
                  <a:schemeClr val="tx1"/>
                </a:solidFill>
              </a:rPr>
              <a:t>Вы будете заниматься:</a:t>
            </a:r>
          </a:p>
          <a:p>
            <a:r>
              <a:rPr lang="ru-RU" sz="3200" dirty="0" smtClean="0">
                <a:solidFill>
                  <a:schemeClr val="tx1"/>
                </a:solidFill>
              </a:rPr>
              <a:t>с 19 сентября по 20 октября 2016 г.</a:t>
            </a:r>
          </a:p>
          <a:p>
            <a:pPr algn="ctr"/>
            <a:r>
              <a:rPr lang="ru-RU" sz="3200" b="1" dirty="0" smtClean="0">
                <a:solidFill>
                  <a:schemeClr val="tx1"/>
                </a:solidFill>
              </a:rPr>
              <a:t>2 дня в неделю</a:t>
            </a:r>
          </a:p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понедельник с 17.30 до 20.30 и четверг с </a:t>
            </a:r>
            <a:r>
              <a:rPr lang="ru-RU" sz="3200" dirty="0">
                <a:solidFill>
                  <a:schemeClr val="tx1"/>
                </a:solidFill>
              </a:rPr>
              <a:t>17.30 до </a:t>
            </a:r>
            <a:r>
              <a:rPr lang="ru-RU" sz="3200" dirty="0" smtClean="0">
                <a:solidFill>
                  <a:schemeClr val="tx1"/>
                </a:solidFill>
              </a:rPr>
              <a:t>20.30</a:t>
            </a:r>
          </a:p>
          <a:p>
            <a:pPr algn="ctr"/>
            <a:r>
              <a:rPr lang="ru-RU" sz="3000" dirty="0" smtClean="0">
                <a:solidFill>
                  <a:schemeClr val="tx1"/>
                </a:solidFill>
              </a:rPr>
              <a:t>перерывы в 19.00 до 19.10</a:t>
            </a:r>
            <a:endParaRPr lang="ru-RU" sz="3000" dirty="0">
              <a:solidFill>
                <a:schemeClr val="tx1"/>
              </a:solidFill>
            </a:endParaRPr>
          </a:p>
          <a:p>
            <a:pPr algn="ctr"/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КУРСЫ "УСПЕХ" 2016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60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16248">
        <p14:glitter pattern="hexagon"/>
      </p:transition>
    </mc:Choice>
    <mc:Fallback xmlns="">
      <p:transition spd="slow" advTm="16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19389" y="2651974"/>
            <a:ext cx="3771584" cy="612820"/>
          </a:xfrm>
        </p:spPr>
        <p:txBody>
          <a:bodyPr/>
          <a:lstStyle/>
          <a:p>
            <a:r>
              <a:rPr lang="ru-RU" dirty="0" smtClean="0"/>
              <a:t>С ВАМИ РАБОТАЮТ: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4327301" y="746975"/>
            <a:ext cx="7529919" cy="5035639"/>
          </a:xfrm>
        </p:spPr>
        <p:txBody>
          <a:bodyPr>
            <a:normAutofit/>
          </a:bodyPr>
          <a:lstStyle/>
          <a:p>
            <a:r>
              <a:rPr lang="ru-RU" sz="2800" dirty="0" err="1">
                <a:solidFill>
                  <a:schemeClr val="tx1"/>
                </a:solidFill>
              </a:rPr>
              <a:t>Сооснователь</a:t>
            </a:r>
            <a:r>
              <a:rPr lang="ru-RU" sz="2800" dirty="0">
                <a:solidFill>
                  <a:schemeClr val="tx1"/>
                </a:solidFill>
              </a:rPr>
              <a:t>, программный руководитель и </a:t>
            </a:r>
            <a:r>
              <a:rPr lang="ru-RU" sz="2800" dirty="0" smtClean="0">
                <a:solidFill>
                  <a:schemeClr val="tx1"/>
                </a:solidFill>
              </a:rPr>
              <a:t>тренер </a:t>
            </a:r>
            <a:endParaRPr lang="ru-RU" sz="2800" dirty="0">
              <a:solidFill>
                <a:schemeClr val="tx1"/>
              </a:solidFill>
            </a:endParaRPr>
          </a:p>
          <a:p>
            <a:r>
              <a:rPr lang="ru-RU" sz="3500" b="1" dirty="0" smtClean="0">
                <a:solidFill>
                  <a:schemeClr val="tx1"/>
                </a:solidFill>
              </a:rPr>
              <a:t>ВЕРА НИКОЛАЕВНА </a:t>
            </a:r>
            <a:r>
              <a:rPr lang="ru-RU" sz="1500" b="1" dirty="0" smtClean="0">
                <a:solidFill>
                  <a:schemeClr val="tx1"/>
                </a:solidFill>
              </a:rPr>
              <a:t>2005-2016 </a:t>
            </a:r>
            <a:r>
              <a:rPr lang="ru-RU" sz="1500" b="1" dirty="0">
                <a:solidFill>
                  <a:schemeClr val="tx1"/>
                </a:solidFill>
              </a:rPr>
              <a:t>гг</a:t>
            </a:r>
            <a:r>
              <a:rPr lang="ru-RU" sz="1500" b="1" dirty="0" smtClean="0">
                <a:solidFill>
                  <a:schemeClr val="tx1"/>
                </a:solidFill>
              </a:rPr>
              <a:t>.</a:t>
            </a:r>
          </a:p>
          <a:p>
            <a:endParaRPr lang="ru-RU" sz="2800" b="1" dirty="0" smtClean="0">
              <a:solidFill>
                <a:schemeClr val="tx1"/>
              </a:solidFill>
            </a:endParaRPr>
          </a:p>
          <a:p>
            <a:endParaRPr lang="ru-RU" sz="2800" b="1" dirty="0">
              <a:solidFill>
                <a:schemeClr val="tx1"/>
              </a:solidFill>
            </a:endParaRPr>
          </a:p>
          <a:p>
            <a:r>
              <a:rPr lang="ru-RU" sz="2800" dirty="0" smtClean="0">
                <a:solidFill>
                  <a:schemeClr val="tx1"/>
                </a:solidFill>
              </a:rPr>
              <a:t>ПРЕПОДАВАТЕЛЬ-СТАЖЕР КУРСОВ</a:t>
            </a:r>
          </a:p>
          <a:p>
            <a:r>
              <a:rPr lang="ru-RU" sz="3500" b="1" dirty="0" smtClean="0">
                <a:solidFill>
                  <a:schemeClr val="tx1"/>
                </a:solidFill>
              </a:rPr>
              <a:t>Александр </a:t>
            </a:r>
            <a:r>
              <a:rPr lang="ru-RU" sz="3500" b="1" dirty="0" err="1" smtClean="0">
                <a:solidFill>
                  <a:schemeClr val="tx1"/>
                </a:solidFill>
              </a:rPr>
              <a:t>Орестович</a:t>
            </a:r>
            <a:r>
              <a:rPr lang="ru-RU" sz="3500" b="1" dirty="0" smtClean="0">
                <a:solidFill>
                  <a:schemeClr val="tx1"/>
                </a:solidFill>
              </a:rPr>
              <a:t> </a:t>
            </a:r>
            <a:r>
              <a:rPr lang="ru-RU" sz="1500" b="1" dirty="0" smtClean="0">
                <a:solidFill>
                  <a:schemeClr val="tx1"/>
                </a:solidFill>
              </a:rPr>
              <a:t>2016-2016 </a:t>
            </a:r>
            <a:r>
              <a:rPr lang="ru-RU" sz="1500" b="1" dirty="0">
                <a:solidFill>
                  <a:schemeClr val="tx1"/>
                </a:solidFill>
              </a:rPr>
              <a:t>гг.</a:t>
            </a:r>
          </a:p>
          <a:p>
            <a:endParaRPr lang="ru-RU" sz="2800" b="1" dirty="0" smtClean="0">
              <a:solidFill>
                <a:schemeClr val="tx1"/>
              </a:solidFill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92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19255">
        <p14:glitter pattern="hexagon"/>
      </p:transition>
    </mc:Choice>
    <mc:Fallback xmlns="">
      <p:transition spd="slow" advTm="192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9344" y="320986"/>
            <a:ext cx="9763239" cy="675424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О ВАШЕМ ПРЕПОДАВАТЕЛЕ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8" name="Объект 10"/>
          <p:cNvSpPr>
            <a:spLocks noGrp="1"/>
          </p:cNvSpPr>
          <p:nvPr>
            <p:ph idx="4294967295"/>
          </p:nvPr>
        </p:nvSpPr>
        <p:spPr>
          <a:xfrm>
            <a:off x="342900" y="1743075"/>
            <a:ext cx="11472863" cy="417195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sz="3500" dirty="0" smtClean="0">
                <a:solidFill>
                  <a:schemeClr val="tx1"/>
                </a:solidFill>
              </a:rPr>
              <a:t>Дизайнер в </a:t>
            </a:r>
            <a:r>
              <a:rPr lang="ru-RU" sz="3500" dirty="0" smtClean="0">
                <a:solidFill>
                  <a:schemeClr val="tx1"/>
                </a:solidFill>
              </a:rPr>
              <a:t>SmartexLab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3500" dirty="0" smtClean="0">
                <a:solidFill>
                  <a:schemeClr val="tx1"/>
                </a:solidFill>
              </a:rPr>
              <a:t>Работает в настоящее время на заказчиков из Англии и Америки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3500" dirty="0" smtClean="0">
                <a:solidFill>
                  <a:schemeClr val="tx1"/>
                </a:solidFill>
              </a:rPr>
              <a:t>Высшее образование по специальности прикладная математика  </a:t>
            </a:r>
          </a:p>
          <a:p>
            <a:pPr>
              <a:buFont typeface="Courier New" panose="02070309020205020404" pitchFamily="49" charset="0"/>
              <a:buChar char="o"/>
            </a:pPr>
            <a:endParaRPr lang="ru-RU" sz="3500" dirty="0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0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33077">
        <p14:glitter pattern="hexagon"/>
      </p:transition>
    </mc:Choice>
    <mc:Fallback xmlns="">
      <p:transition spd="slow" advTm="330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84212" y="348347"/>
            <a:ext cx="10517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ОПЫТ РАБОТЫ ВАШЕГО </a:t>
            </a:r>
            <a:r>
              <a:rPr lang="ru-RU" sz="2800" dirty="0" smtClean="0"/>
              <a:t>ПРЕПОДАВАТЕЛЯ </a:t>
            </a:r>
            <a:br>
              <a:rPr lang="ru-RU" sz="2800" dirty="0" smtClean="0"/>
            </a:br>
            <a:r>
              <a:rPr lang="ru-RU" sz="2800" dirty="0" smtClean="0"/>
              <a:t>В </a:t>
            </a:r>
            <a:r>
              <a:rPr lang="ru-RU" sz="2800" dirty="0"/>
              <a:t>НАСТОЯЩЕЕ ВРЕМЯ</a:t>
            </a:r>
          </a:p>
        </p:txBody>
      </p:sp>
      <p:sp>
        <p:nvSpPr>
          <p:cNvPr id="9" name="Объект 3"/>
          <p:cNvSpPr txBox="1">
            <a:spLocks/>
          </p:cNvSpPr>
          <p:nvPr/>
        </p:nvSpPr>
        <p:spPr>
          <a:xfrm>
            <a:off x="684211" y="1973620"/>
            <a:ext cx="10018133" cy="3744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ru-RU" sz="2500" dirty="0" smtClean="0">
                <a:solidFill>
                  <a:schemeClr val="tx1"/>
                </a:solidFill>
              </a:rPr>
              <a:t>SmartexLab — апрель 2015 – настоящее время (1 год 6 месяцев)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ru-RU" sz="2500" dirty="0" smtClean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2500" dirty="0" smtClean="0">
                <a:solidFill>
                  <a:schemeClr val="tx1"/>
                </a:solidFill>
              </a:rPr>
              <a:t>EPAM Systems</a:t>
            </a:r>
            <a:r>
              <a:rPr lang="ru-RU" sz="2500" dirty="0" smtClean="0">
                <a:solidFill>
                  <a:schemeClr val="tx1"/>
                </a:solidFill>
              </a:rPr>
              <a:t> — февраль 2014 – апрель 2015 (1 год 3 месяца)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ru-RU" sz="2500" dirty="0" smtClean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ru-RU" sz="2500" dirty="0" smtClean="0">
                <a:solidFill>
                  <a:schemeClr val="tx1"/>
                </a:solidFill>
              </a:rPr>
              <a:t>Фриланс — сентябрь 2011 – февраль 2014 (2 года 6 месяцев)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ru-RU" sz="2500" dirty="0" smtClean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endParaRPr lang="en-US" sz="2500" b="1" dirty="0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54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40396">
        <p14:glitter pattern="hexagon"/>
      </p:transition>
    </mc:Choice>
    <mc:Fallback xmlns="">
      <p:transition spd="slow" advTm="403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10917238" cy="365125"/>
          </a:xfrm>
        </p:spPr>
        <p:txBody>
          <a:bodyPr/>
          <a:lstStyle/>
          <a:p>
            <a:pPr algn="r"/>
            <a:r>
              <a:rPr lang="ru-RU" sz="1400" dirty="0" smtClean="0">
                <a:solidFill>
                  <a:schemeClr val="tx1"/>
                </a:solidFill>
              </a:rPr>
              <a:t>КУРСЫ "УСПЕХ" 2016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539344" y="320986"/>
            <a:ext cx="9763239" cy="6754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mtClean="0"/>
              <a:t>О ВАШЕМ ПРЕПОДАВАТЕЛЕ</a:t>
            </a:r>
            <a:endParaRPr lang="ru-RU" dirty="0"/>
          </a:p>
        </p:txBody>
      </p:sp>
      <p:sp>
        <p:nvSpPr>
          <p:cNvPr id="10" name="Текст 2"/>
          <p:cNvSpPr txBox="1">
            <a:spLocks/>
          </p:cNvSpPr>
          <p:nvPr/>
        </p:nvSpPr>
        <p:spPr>
          <a:xfrm>
            <a:off x="684211" y="1091161"/>
            <a:ext cx="10388602" cy="35187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300" dirty="0" smtClean="0">
                <a:solidFill>
                  <a:schemeClr val="tx1"/>
                </a:solidFill>
              </a:rPr>
              <a:t>КЛЮЧЕВЫЕ НАВЫКИ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2500" dirty="0" smtClean="0">
                <a:solidFill>
                  <a:schemeClr val="tx1"/>
                </a:solidFill>
              </a:rPr>
              <a:t>Опыт </a:t>
            </a:r>
            <a:r>
              <a:rPr lang="en-US" sz="2500" dirty="0">
                <a:solidFill>
                  <a:schemeClr val="tx1"/>
                </a:solidFill>
              </a:rPr>
              <a:t>web </a:t>
            </a:r>
            <a:r>
              <a:rPr lang="ru-RU" sz="2500" dirty="0">
                <a:solidFill>
                  <a:schemeClr val="tx1"/>
                </a:solidFill>
              </a:rPr>
              <a:t>дизайна – 5 </a:t>
            </a:r>
            <a:r>
              <a:rPr lang="ru-RU" sz="2500" dirty="0" smtClean="0">
                <a:solidFill>
                  <a:schemeClr val="tx1"/>
                </a:solidFill>
              </a:rPr>
              <a:t>лет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chemeClr val="tx1"/>
                </a:solidFill>
              </a:rPr>
              <a:t>Photoshop</a:t>
            </a:r>
            <a:endParaRPr lang="ru-RU" sz="25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chemeClr val="tx1"/>
                </a:solidFill>
              </a:rPr>
              <a:t>Illustrator</a:t>
            </a:r>
            <a:endParaRPr lang="ru-RU" sz="25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chemeClr val="tx1"/>
                </a:solidFill>
              </a:rPr>
              <a:t>Rapid Prototyping</a:t>
            </a:r>
            <a:endParaRPr lang="ru-RU" sz="25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 smtClean="0">
                <a:solidFill>
                  <a:schemeClr val="tx1"/>
                </a:solidFill>
              </a:rPr>
              <a:t>Web </a:t>
            </a:r>
            <a:r>
              <a:rPr lang="en-US" sz="2500" dirty="0">
                <a:solidFill>
                  <a:schemeClr val="tx1"/>
                </a:solidFill>
              </a:rPr>
              <a:t>Design</a:t>
            </a:r>
            <a:endParaRPr lang="ru-RU" sz="25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 smtClean="0">
                <a:solidFill>
                  <a:schemeClr val="tx1"/>
                </a:solidFill>
              </a:rPr>
              <a:t>HTML 5</a:t>
            </a:r>
            <a:endParaRPr lang="ru-RU" sz="2500" dirty="0" smtClean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 smtClean="0">
                <a:solidFill>
                  <a:schemeClr val="tx1"/>
                </a:solidFill>
              </a:rPr>
              <a:t>CSS3</a:t>
            </a:r>
            <a:endParaRPr lang="ru-RU" sz="2500" dirty="0" smtClean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 smtClean="0">
                <a:solidFill>
                  <a:schemeClr val="tx1"/>
                </a:solidFill>
              </a:rPr>
              <a:t>User </a:t>
            </a:r>
            <a:r>
              <a:rPr lang="en-US" sz="2500" dirty="0">
                <a:solidFill>
                  <a:schemeClr val="tx1"/>
                </a:solidFill>
              </a:rPr>
              <a:t>Interface </a:t>
            </a:r>
            <a:r>
              <a:rPr lang="en-US" sz="2500" dirty="0" smtClean="0">
                <a:solidFill>
                  <a:schemeClr val="tx1"/>
                </a:solidFill>
              </a:rPr>
              <a:t>Design</a:t>
            </a:r>
            <a:endParaRPr lang="ru-RU" sz="2500" dirty="0" smtClean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 smtClean="0">
                <a:solidFill>
                  <a:schemeClr val="tx1"/>
                </a:solidFill>
              </a:rPr>
              <a:t>JavaScript</a:t>
            </a:r>
            <a:endParaRPr lang="ru-RU" sz="2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37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 dirty="0"/>
          </a:p>
        </p:txBody>
      </p:sp>
      <p:sp>
        <p:nvSpPr>
          <p:cNvPr id="8" name="Заголовок 2"/>
          <p:cNvSpPr txBox="1">
            <a:spLocks/>
          </p:cNvSpPr>
          <p:nvPr/>
        </p:nvSpPr>
        <p:spPr>
          <a:xfrm>
            <a:off x="-171450" y="495696"/>
            <a:ext cx="12363450" cy="64730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dirty="0" smtClean="0"/>
              <a:t>Проекты вашего преподавателя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2" y="1376324"/>
            <a:ext cx="8343900" cy="46911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58" y="1376324"/>
            <a:ext cx="3330874" cy="4691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992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1"/>
    </mc:Choice>
    <mc:Fallback xmlns="">
      <p:transition spd="slow" advTm="5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586153" y="6172200"/>
            <a:ext cx="7543800" cy="365125"/>
          </a:xfrm>
        </p:spPr>
        <p:txBody>
          <a:bodyPr/>
          <a:lstStyle/>
          <a:p>
            <a:r>
              <a:rPr lang="ru-RU" dirty="0" smtClean="0"/>
              <a:t>КУРСЫ "УСПЕХ" 2016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8" y="79131"/>
            <a:ext cx="2750484" cy="667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95" y="79131"/>
            <a:ext cx="2746615" cy="3648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24" y="79130"/>
            <a:ext cx="3078258" cy="6673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96" y="79130"/>
            <a:ext cx="3066256" cy="12722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947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1"/>
    </mc:Choice>
    <mc:Fallback xmlns="">
      <p:transition spd="slow" advTm="520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" y="80098"/>
            <a:ext cx="4339809" cy="2541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" y="2744741"/>
            <a:ext cx="4339809" cy="2768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377" y="80099"/>
            <a:ext cx="3669315" cy="1343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50" y="80098"/>
            <a:ext cx="3669315" cy="7155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32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1"/>
    </mc:Choice>
    <mc:Fallback xmlns="">
      <p:transition spd="slow" advTm="520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4735" y="209861"/>
            <a:ext cx="11212642" cy="5925671"/>
          </a:xfrm>
        </p:spPr>
        <p:txBody>
          <a:bodyPr>
            <a:normAutofit/>
          </a:bodyPr>
          <a:lstStyle/>
          <a:p>
            <a:pPr algn="ctr"/>
            <a:r>
              <a:rPr lang="ru-RU" sz="2500" dirty="0"/>
              <a:t>ВАМ </a:t>
            </a:r>
            <a:r>
              <a:rPr lang="ru-RU" sz="2500" dirty="0" smtClean="0"/>
              <a:t>- </a:t>
            </a:r>
            <a:r>
              <a:rPr lang="ru-RU" sz="2500" b="1" dirty="0" smtClean="0"/>
              <a:t>ТЕРПИЕНИЯ</a:t>
            </a:r>
            <a:r>
              <a:rPr lang="ru-RU" sz="2500" dirty="0" smtClean="0"/>
              <a:t> И </a:t>
            </a:r>
            <a:r>
              <a:rPr lang="ru-RU" sz="2500" b="1" dirty="0" smtClean="0"/>
              <a:t>УДОВОЛЬСТВИЯ</a:t>
            </a:r>
            <a:r>
              <a:rPr lang="ru-RU" sz="2500" dirty="0" smtClean="0"/>
              <a:t> В ИЗУЧЕНИИ КУРСА! </a:t>
            </a:r>
            <a:br>
              <a:rPr lang="ru-RU" sz="2500" dirty="0" smtClean="0"/>
            </a:br>
            <a:r>
              <a:rPr lang="ru-RU" sz="2500" dirty="0" smtClean="0"/>
              <a:t>И ДА ПРЕБУДУТ С ВАМИ ЗНАНИЯ И УДАЧНЫЕ ПРОЕКТЫ </a:t>
            </a:r>
            <a:br>
              <a:rPr lang="ru-RU" sz="2500" dirty="0" smtClean="0"/>
            </a:br>
            <a:r>
              <a:rPr lang="ru-RU" sz="2500" dirty="0" smtClean="0"/>
              <a:t/>
            </a:r>
            <a:br>
              <a:rPr lang="ru-RU" sz="2500" dirty="0" smtClean="0"/>
            </a:br>
            <a:r>
              <a:rPr lang="ru-RU" sz="2900" b="1" dirty="0" smtClean="0"/>
              <a:t>НУЖНА ПОМОЩЬ?</a:t>
            </a:r>
            <a:r>
              <a:rPr lang="ru-RU" sz="2900" b="1" dirty="0"/>
              <a:t/>
            </a:r>
            <a:br>
              <a:rPr lang="ru-RU" sz="2900" b="1" dirty="0"/>
            </a:br>
            <a:r>
              <a:rPr lang="ru-RU" sz="2500" dirty="0" smtClean="0"/>
              <a:t/>
            </a:r>
            <a:br>
              <a:rPr lang="ru-RU" sz="2500" dirty="0" smtClean="0"/>
            </a:br>
            <a:r>
              <a:rPr lang="ru-RU" sz="2500" dirty="0" smtClean="0"/>
              <a:t>звоните НАМ ПО Телефонам:</a:t>
            </a:r>
            <a:br>
              <a:rPr lang="ru-RU" sz="2500" dirty="0" smtClean="0"/>
            </a:br>
            <a:r>
              <a:rPr lang="ru-RU" sz="2500" b="1" dirty="0" smtClean="0"/>
              <a:t>офис</a:t>
            </a:r>
            <a:r>
              <a:rPr lang="ru-RU" sz="2500" b="1" dirty="0" smtClean="0">
                <a:solidFill>
                  <a:schemeClr val="bg1"/>
                </a:solidFill>
              </a:rPr>
              <a:t> </a:t>
            </a:r>
            <a:r>
              <a:rPr lang="ru-RU" sz="2500" b="1" dirty="0">
                <a:solidFill>
                  <a:schemeClr val="bg1"/>
                </a:solidFill>
              </a:rPr>
              <a:t>8 0162 55 00 </a:t>
            </a:r>
            <a:r>
              <a:rPr lang="ru-RU" sz="2500" b="1" dirty="0" smtClean="0">
                <a:solidFill>
                  <a:schemeClr val="bg1"/>
                </a:solidFill>
              </a:rPr>
              <a:t>32</a:t>
            </a:r>
            <a:br>
              <a:rPr lang="ru-RU" sz="2500" b="1" dirty="0" smtClean="0">
                <a:solidFill>
                  <a:schemeClr val="bg1"/>
                </a:solidFill>
              </a:rPr>
            </a:br>
            <a:r>
              <a:rPr lang="ru-RU" sz="2500" b="1" dirty="0" smtClean="0"/>
              <a:t>МТС</a:t>
            </a:r>
            <a:r>
              <a:rPr lang="ru-RU" sz="2500" b="1" dirty="0" smtClean="0">
                <a:solidFill>
                  <a:schemeClr val="bg1"/>
                </a:solidFill>
              </a:rPr>
              <a:t> </a:t>
            </a:r>
            <a:r>
              <a:rPr lang="ru-RU" sz="2500" b="1" dirty="0">
                <a:solidFill>
                  <a:schemeClr val="bg1"/>
                </a:solidFill>
              </a:rPr>
              <a:t>8 029 720 50 </a:t>
            </a:r>
            <a:r>
              <a:rPr lang="ru-RU" sz="2500" b="1" dirty="0" smtClean="0">
                <a:solidFill>
                  <a:schemeClr val="bg1"/>
                </a:solidFill>
              </a:rPr>
              <a:t>67</a:t>
            </a:r>
            <a:br>
              <a:rPr lang="ru-RU" sz="2500" b="1" dirty="0" smtClean="0">
                <a:solidFill>
                  <a:schemeClr val="bg1"/>
                </a:solidFill>
              </a:rPr>
            </a:br>
            <a:r>
              <a:rPr lang="ru-RU" sz="2500" b="1" dirty="0" smtClean="0">
                <a:solidFill>
                  <a:schemeClr val="bg1"/>
                </a:solidFill>
              </a:rPr>
              <a:t/>
            </a:r>
            <a:br>
              <a:rPr lang="ru-RU" sz="2500" b="1" dirty="0" smtClean="0">
                <a:solidFill>
                  <a:schemeClr val="bg1"/>
                </a:solidFill>
              </a:rPr>
            </a:br>
            <a:r>
              <a:rPr lang="ru-RU" sz="2500" b="1" dirty="0">
                <a:solidFill>
                  <a:schemeClr val="bg1"/>
                </a:solidFill>
              </a:rPr>
              <a:t/>
            </a:r>
            <a:br>
              <a:rPr lang="ru-RU" sz="2500" b="1" dirty="0">
                <a:solidFill>
                  <a:schemeClr val="bg1"/>
                </a:solidFill>
              </a:rPr>
            </a:br>
            <a:r>
              <a:rPr lang="ru-RU" sz="2500" b="1" dirty="0">
                <a:solidFill>
                  <a:schemeClr val="bg1"/>
                </a:solidFill>
              </a:rPr>
              <a:t/>
            </a:r>
            <a:br>
              <a:rPr lang="ru-RU" sz="2500" b="1" dirty="0">
                <a:solidFill>
                  <a:schemeClr val="bg1"/>
                </a:solidFill>
              </a:rPr>
            </a:br>
            <a:r>
              <a:rPr lang="ru-RU" sz="2500" dirty="0" smtClean="0"/>
              <a:t>Записывайтесь на консультации:</a:t>
            </a:r>
            <a:br>
              <a:rPr lang="ru-RU" sz="2500" dirty="0" smtClean="0"/>
            </a:br>
            <a:r>
              <a:rPr lang="ru-RU" sz="2500" b="1" cap="none" dirty="0" smtClean="0">
                <a:hlinkClick r:id="rId3"/>
              </a:rPr>
              <a:t>550032.brest@gmail.com</a:t>
            </a:r>
            <a:r>
              <a:rPr lang="ru-RU" sz="2500" b="1" cap="none" dirty="0" smtClean="0"/>
              <a:t/>
            </a:r>
            <a:br>
              <a:rPr lang="ru-RU" sz="2500" b="1" cap="none" dirty="0" smtClean="0"/>
            </a:br>
            <a:r>
              <a:rPr lang="ru-RU" sz="2500" b="1" cap="none" dirty="0" smtClean="0">
                <a:hlinkClick r:id="rId4"/>
              </a:rPr>
              <a:t>www.uspehcours.by</a:t>
            </a:r>
            <a:r>
              <a:rPr lang="ru-RU" sz="2500" dirty="0" smtClean="0"/>
              <a:t/>
            </a:r>
            <a:br>
              <a:rPr lang="ru-RU" sz="2500" dirty="0" smtClean="0"/>
            </a:br>
            <a:endParaRPr lang="ru-RU" sz="25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КУРСЫ "УСПЕХ" 2016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866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8521">
        <p14:flip dir="r"/>
      </p:transition>
    </mc:Choice>
    <mc:Fallback xmlns="">
      <p:transition spd="slow" advTm="18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.9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.5|2.5|2.9|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4|1|6|5.9|4.3|5.4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7|6|5|4.7|3.3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584</TotalTime>
  <Words>209</Words>
  <Application>Microsoft Office PowerPoint</Application>
  <PresentationFormat>Widescreen</PresentationFormat>
  <Paragraphs>48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Courier New</vt:lpstr>
      <vt:lpstr>Wingdings 3</vt:lpstr>
      <vt:lpstr>Сектор</vt:lpstr>
      <vt:lpstr>Курс «WEB-ДИЗАЙН » ГРУППА №16-24 </vt:lpstr>
      <vt:lpstr>С ВАМИ РАБОТАЮТ:</vt:lpstr>
      <vt:lpstr>О ВАШЕМ ПРЕПОДАВАТЕЛЕ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ВАМ - ТЕРПИЕНИЯ И УДОВОЛЬСТВИЯ В ИЗУЧЕНИИ КУРСА!  И ДА ПРЕБУДУТ С ВАМИ ЗНАНИЯ И УДАЧНЫЕ ПРОЕКТЫ   НУЖНА ПОМОЩЬ?  звоните НАМ ПО Телефонам: офис 8 0162 55 00 32 МТС 8 029 720 50 67    Записывайтесь на консультации: 550032.brest@gmail.com www.uspehcours.by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SEO КУРС:  ПРОДВИЖЕНИЕ И РЕКЛАМА   ГРУППА №16-10</dc:title>
  <dc:creator>Верунчик</dc:creator>
  <cp:lastModifiedBy>Александр Б.</cp:lastModifiedBy>
  <cp:revision>61</cp:revision>
  <dcterms:created xsi:type="dcterms:W3CDTF">2016-04-05T11:12:22Z</dcterms:created>
  <dcterms:modified xsi:type="dcterms:W3CDTF">2016-09-16T10:51:34Z</dcterms:modified>
</cp:coreProperties>
</file>